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5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1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28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2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6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9AA5A-128D-40D3-A01D-AAD24DBEB518}" type="datetimeFigureOut">
              <a:rPr lang="en-US" smtClean="0"/>
              <a:t>7/13/2017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C6A8-CF18-432E-956A-63B3A3E14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3093"/>
            <a:ext cx="12192000" cy="690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1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Valencia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Snyder</dc:creator>
  <cp:lastModifiedBy>Michael Snyder</cp:lastModifiedBy>
  <cp:revision>1</cp:revision>
  <dcterms:created xsi:type="dcterms:W3CDTF">2017-07-13T15:40:09Z</dcterms:created>
  <dcterms:modified xsi:type="dcterms:W3CDTF">2017-07-13T15:41:00Z</dcterms:modified>
</cp:coreProperties>
</file>